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4" r:id="rId2"/>
    <p:sldId id="257" r:id="rId3"/>
    <p:sldId id="258" r:id="rId4"/>
    <p:sldId id="285" r:id="rId5"/>
    <p:sldId id="276" r:id="rId6"/>
    <p:sldId id="294" r:id="rId7"/>
    <p:sldId id="283" r:id="rId8"/>
    <p:sldId id="290" r:id="rId9"/>
    <p:sldId id="291" r:id="rId10"/>
    <p:sldId id="295" r:id="rId11"/>
    <p:sldId id="282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Why do Research?" id="{D004E2EC-B2D2-4F95-A01D-C90D0CE95CDB}">
          <p14:sldIdLst>
            <p14:sldId id="285"/>
          </p14:sldIdLst>
        </p14:section>
        <p14:section name="03 The end to end process" id="{DDD30065-BC03-4C9D-8FF2-52460EC9B4F4}">
          <p14:sldIdLst>
            <p14:sldId id="276"/>
            <p14:sldId id="294"/>
          </p14:sldIdLst>
        </p14:section>
        <p14:section name="04 Move into Data Science" id="{3D296992-B957-4696-8E42-D3432FC225FE}">
          <p14:sldIdLst>
            <p14:sldId id="283"/>
          </p14:sldIdLst>
        </p14:section>
        <p14:section name="05 Tools &amp; Technologies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295"/>
          </p14:sldIdLst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17B85"/>
    <a:srgbClr val="7A4646"/>
    <a:srgbClr val="7F8FA9"/>
    <a:srgbClr val="FFFFF0"/>
    <a:srgbClr val="FFF0F0"/>
    <a:srgbClr val="F5F5F5"/>
    <a:srgbClr val="FFFFFF"/>
    <a:srgbClr val="FFF2F2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4" autoAdjust="0"/>
    <p:restoredTop sz="95072" autoAdjust="0"/>
  </p:normalViewPr>
  <p:slideViewPr>
    <p:cSldViewPr snapToGrid="0">
      <p:cViewPr varScale="1">
        <p:scale>
          <a:sx n="84" d="100"/>
          <a:sy n="84" d="100"/>
        </p:scale>
        <p:origin x="3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20-Nov-21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41.pn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05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Evolving research &amp; its importance in the Tech Industry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841936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you do Master’s? 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research?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do it?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move into Data Science?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4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Evolving research &amp; its importance in the Tech Industry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Evolving research &amp; its importance in the Tech Industry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research?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end to end process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7EDE6-DB77-4F2D-8052-08BAA02032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647" y="6447241"/>
            <a:ext cx="2448267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Why do research?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1123396" y="2789877"/>
            <a:ext cx="2890374" cy="566415"/>
            <a:chOff x="863323" y="1900372"/>
            <a:chExt cx="2058394" cy="4248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00372"/>
              <a:ext cx="205839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Exposure to the latest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in the industry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805795"/>
            <a:ext cx="2744525" cy="566415"/>
            <a:chOff x="3542950" y="1900372"/>
            <a:chExt cx="2058394" cy="42481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00372"/>
              <a:ext cx="205839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38% more salary </a:t>
              </a:r>
            </a:p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on average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8321971" y="2789877"/>
            <a:ext cx="2744525" cy="566415"/>
            <a:chOff x="6222578" y="1900372"/>
            <a:chExt cx="2058394" cy="42481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900372"/>
              <a:ext cx="205839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Get considered for </a:t>
              </a:r>
              <a:br>
                <a:rPr lang="en-US" sz="1600" b="1" dirty="0">
                  <a:solidFill>
                    <a:schemeClr val="accent3"/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Senior positions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4749136" y="5362642"/>
            <a:ext cx="2744525" cy="566415"/>
            <a:chOff x="863323" y="3628582"/>
            <a:chExt cx="2058394" cy="42481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628582"/>
              <a:ext cx="205839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Become a Data Scientist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Certifications versus a real Degree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438014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end to end process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742950" y="2287105"/>
            <a:ext cx="3098221" cy="1135260"/>
            <a:chOff x="625692" y="1862556"/>
            <a:chExt cx="2242452" cy="851445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the dataset,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papers in the last two years,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code, if possible,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Leverage Kaggle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62556"/>
              <a:ext cx="1423606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Chose a dataset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4379607" y="2210092"/>
            <a:ext cx="2715215" cy="1024896"/>
            <a:chOff x="625692" y="1804798"/>
            <a:chExt cx="2036411" cy="768672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2266463"/>
              <a:ext cx="2036411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three topics you would be comfortable to do in 1.5 months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04798"/>
              <a:ext cx="1485984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Propose three </a:t>
              </a:r>
            </a:p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topics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7924927" y="2287100"/>
            <a:ext cx="3290216" cy="930589"/>
            <a:chOff x="625692" y="1862555"/>
            <a:chExt cx="2690511" cy="697942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Leverage your thesis supervisor, they are experts. You have the freedom to work at your pace.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62555"/>
              <a:ext cx="239880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 a Thesis Supervisor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FFBBC-F753-40E0-BF82-5432D946F3B0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44">
            <a:extLst>
              <a:ext uri="{FF2B5EF4-FFF2-40B4-BE49-F238E27FC236}">
                <a16:creationId xmlns:a16="http://schemas.microsoft.com/office/drawing/2014/main" id="{72F0DED1-32F5-47A5-AAA4-AC84F3FF96BB}"/>
              </a:ext>
            </a:extLst>
          </p:cNvPr>
          <p:cNvCxnSpPr>
            <a:cxnSpLocks/>
          </p:cNvCxnSpPr>
          <p:nvPr/>
        </p:nvCxnSpPr>
        <p:spPr>
          <a:xfrm rot="5400000">
            <a:off x="8744966" y="2048817"/>
            <a:ext cx="2661857" cy="2381089"/>
          </a:xfrm>
          <a:prstGeom prst="bentConnector3">
            <a:avLst>
              <a:gd name="adj1" fmla="val 9964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DD21895-B0D9-4BB4-9C76-76C602697F3F}"/>
              </a:ext>
            </a:extLst>
          </p:cNvPr>
          <p:cNvSpPr txBox="1">
            <a:spLocks/>
          </p:cNvSpPr>
          <p:nvPr/>
        </p:nvSpPr>
        <p:spPr>
          <a:xfrm>
            <a:off x="743484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6D0BEDA2-B5C9-452C-B728-FD8DE2649F42}"/>
              </a:ext>
            </a:extLst>
          </p:cNvPr>
          <p:cNvGrpSpPr/>
          <p:nvPr/>
        </p:nvGrpSpPr>
        <p:grpSpPr>
          <a:xfrm>
            <a:off x="742950" y="4875861"/>
            <a:ext cx="3265311" cy="842355"/>
            <a:chOff x="625691" y="1766602"/>
            <a:chExt cx="2506132" cy="631767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A15757D7-1240-41F9-99FB-666E75DE3113}"/>
                </a:ext>
              </a:extLst>
            </p:cNvPr>
            <p:cNvSpPr txBox="1"/>
            <p:nvPr/>
          </p:nvSpPr>
          <p:spPr>
            <a:xfrm>
              <a:off x="625691" y="2244866"/>
              <a:ext cx="2506132" cy="153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D08910-1AFE-4B4F-AF6A-4965F7774F17}"/>
                </a:ext>
              </a:extLst>
            </p:cNvPr>
            <p:cNvSpPr txBox="1"/>
            <p:nvPr/>
          </p:nvSpPr>
          <p:spPr>
            <a:xfrm>
              <a:off x="625691" y="1766602"/>
              <a:ext cx="182577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Submission &amp;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 Presentation</a:t>
              </a:r>
            </a:p>
          </p:txBody>
        </p:sp>
      </p:grp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7A3AC5E-599F-4BC5-B383-EB7950DCBF6C}"/>
              </a:ext>
            </a:extLst>
          </p:cNvPr>
          <p:cNvSpPr txBox="1">
            <a:spLocks/>
          </p:cNvSpPr>
          <p:nvPr/>
        </p:nvSpPr>
        <p:spPr>
          <a:xfrm>
            <a:off x="438014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7" name="Group 60">
            <a:extLst>
              <a:ext uri="{FF2B5EF4-FFF2-40B4-BE49-F238E27FC236}">
                <a16:creationId xmlns:a16="http://schemas.microsoft.com/office/drawing/2014/main" id="{319497ED-2AFA-4470-9DDE-7C5BFD1777D8}"/>
              </a:ext>
            </a:extLst>
          </p:cNvPr>
          <p:cNvGrpSpPr/>
          <p:nvPr/>
        </p:nvGrpSpPr>
        <p:grpSpPr>
          <a:xfrm>
            <a:off x="4379607" y="4997649"/>
            <a:ext cx="3265310" cy="694518"/>
            <a:chOff x="625692" y="1898618"/>
            <a:chExt cx="2506133" cy="520889"/>
          </a:xfrm>
        </p:grpSpPr>
        <p:sp>
          <p:nvSpPr>
            <p:cNvPr id="28" name="Footer Text">
              <a:extLst>
                <a:ext uri="{FF2B5EF4-FFF2-40B4-BE49-F238E27FC236}">
                  <a16:creationId xmlns:a16="http://schemas.microsoft.com/office/drawing/2014/main" id="{AC17AD41-1D1B-4017-9565-AE458F94ADBF}"/>
                </a:ext>
              </a:extLst>
            </p:cNvPr>
            <p:cNvSpPr txBox="1"/>
            <p:nvPr/>
          </p:nvSpPr>
          <p:spPr>
            <a:xfrm>
              <a:off x="625692" y="2266004"/>
              <a:ext cx="2506133" cy="153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EAA7B-DE46-4B51-9828-6E62AA71FE11}"/>
                </a:ext>
              </a:extLst>
            </p:cNvPr>
            <p:cNvSpPr txBox="1"/>
            <p:nvPr/>
          </p:nvSpPr>
          <p:spPr>
            <a:xfrm>
              <a:off x="625692" y="1898618"/>
              <a:ext cx="171628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Mid-Thesis Report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BDECF11-3380-4A79-8FBC-49D01F5C3156}"/>
              </a:ext>
            </a:extLst>
          </p:cNvPr>
          <p:cNvSpPr txBox="1">
            <a:spLocks/>
          </p:cNvSpPr>
          <p:nvPr/>
        </p:nvSpPr>
        <p:spPr>
          <a:xfrm>
            <a:off x="792546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1" name="Group 64">
            <a:extLst>
              <a:ext uri="{FF2B5EF4-FFF2-40B4-BE49-F238E27FC236}">
                <a16:creationId xmlns:a16="http://schemas.microsoft.com/office/drawing/2014/main" id="{F3EC003B-A459-4F55-9559-EE683DA35421}"/>
              </a:ext>
            </a:extLst>
          </p:cNvPr>
          <p:cNvGrpSpPr/>
          <p:nvPr/>
        </p:nvGrpSpPr>
        <p:grpSpPr>
          <a:xfrm>
            <a:off x="7924927" y="4949566"/>
            <a:ext cx="3084178" cy="521245"/>
            <a:chOff x="625691" y="1862555"/>
            <a:chExt cx="2447781" cy="390934"/>
          </a:xfrm>
        </p:grpSpPr>
        <p:sp>
          <p:nvSpPr>
            <p:cNvPr id="32" name="Footer Text">
              <a:extLst>
                <a:ext uri="{FF2B5EF4-FFF2-40B4-BE49-F238E27FC236}">
                  <a16:creationId xmlns:a16="http://schemas.microsoft.com/office/drawing/2014/main" id="{FDFAE6CD-16A6-4521-BAE3-4E79BF679679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153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8373F-AB99-4A8E-985F-5ABC627E86E8}"/>
                </a:ext>
              </a:extLst>
            </p:cNvPr>
            <p:cNvSpPr txBox="1"/>
            <p:nvPr/>
          </p:nvSpPr>
          <p:spPr>
            <a:xfrm>
              <a:off x="625692" y="1862555"/>
              <a:ext cx="184474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Proposal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F21E49-3B8C-41D5-BAB0-5452BCE047C1}"/>
              </a:ext>
            </a:extLst>
          </p:cNvPr>
          <p:cNvCxnSpPr/>
          <p:nvPr/>
        </p:nvCxnSpPr>
        <p:spPr>
          <a:xfrm flipH="1">
            <a:off x="5263829" y="4570290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D2A7F9-C8D1-49DC-8E89-64CCCE770ABE}"/>
              </a:ext>
            </a:extLst>
          </p:cNvPr>
          <p:cNvCxnSpPr/>
          <p:nvPr/>
        </p:nvCxnSpPr>
        <p:spPr>
          <a:xfrm flipH="1">
            <a:off x="1665271" y="4570290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  <p:bldP spid="22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>
            <a:extLst>
              <a:ext uri="{FF2B5EF4-FFF2-40B4-BE49-F238E27FC236}">
                <a16:creationId xmlns:a16="http://schemas.microsoft.com/office/drawing/2014/main" id="{491AD7E2-F5CB-42DD-91C6-A8B4D747F68F}"/>
              </a:ext>
            </a:extLst>
          </p:cNvPr>
          <p:cNvGrpSpPr/>
          <p:nvPr/>
        </p:nvGrpSpPr>
        <p:grpSpPr>
          <a:xfrm>
            <a:off x="534745" y="1959757"/>
            <a:ext cx="3987376" cy="486651"/>
            <a:chOff x="516274" y="1438565"/>
            <a:chExt cx="2990532" cy="3649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599FD9-4B39-470B-AA0F-5B8A5754F316}"/>
                </a:ext>
              </a:extLst>
            </p:cNvPr>
            <p:cNvSpPr txBox="1"/>
            <p:nvPr/>
          </p:nvSpPr>
          <p:spPr>
            <a:xfrm>
              <a:off x="516274" y="1438565"/>
              <a:ext cx="2990532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Master’s Degree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5874C0-2A8E-400B-BA4B-328B78DB714A}"/>
                </a:ext>
              </a:extLst>
            </p:cNvPr>
            <p:cNvSpPr txBox="1"/>
            <p:nvPr/>
          </p:nvSpPr>
          <p:spPr>
            <a:xfrm>
              <a:off x="885153" y="1649712"/>
              <a:ext cx="2621652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WES Certification</a:t>
              </a:r>
            </a:p>
          </p:txBody>
        </p:sp>
      </p:grpSp>
      <p:grpSp>
        <p:nvGrpSpPr>
          <p:cNvPr id="8" name="Group 39">
            <a:extLst>
              <a:ext uri="{FF2B5EF4-FFF2-40B4-BE49-F238E27FC236}">
                <a16:creationId xmlns:a16="http://schemas.microsoft.com/office/drawing/2014/main" id="{58C57C75-5FD4-4DAF-8639-DC8AAAC161F3}"/>
              </a:ext>
            </a:extLst>
          </p:cNvPr>
          <p:cNvGrpSpPr/>
          <p:nvPr/>
        </p:nvGrpSpPr>
        <p:grpSpPr>
          <a:xfrm>
            <a:off x="182892" y="3315646"/>
            <a:ext cx="4339232" cy="722982"/>
            <a:chOff x="252383" y="2455489"/>
            <a:chExt cx="3254425" cy="5422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1DA025-85E3-4747-B48C-EF9191CC95F8}"/>
                </a:ext>
              </a:extLst>
            </p:cNvPr>
            <p:cNvSpPr txBox="1"/>
            <p:nvPr/>
          </p:nvSpPr>
          <p:spPr>
            <a:xfrm>
              <a:off x="252383" y="2455489"/>
              <a:ext cx="3254425" cy="21549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Accepted by MNCs across the Globe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137A88-6931-45A8-86B2-A7CC7768FD33}"/>
                </a:ext>
              </a:extLst>
            </p:cNvPr>
            <p:cNvSpPr txBox="1"/>
            <p:nvPr/>
          </p:nvSpPr>
          <p:spPr>
            <a:xfrm>
              <a:off x="516273" y="2659269"/>
              <a:ext cx="2990533" cy="33845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to clear any filter of MSc Degree</a:t>
              </a:r>
            </a:p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Amazon, Google, Facebook, Microsoft</a:t>
              </a:r>
            </a:p>
          </p:txBody>
        </p:sp>
      </p:grpSp>
      <p:grpSp>
        <p:nvGrpSpPr>
          <p:cNvPr id="12" name="Group 40">
            <a:extLst>
              <a:ext uri="{FF2B5EF4-FFF2-40B4-BE49-F238E27FC236}">
                <a16:creationId xmlns:a16="http://schemas.microsoft.com/office/drawing/2014/main" id="{B3FA31C7-9714-4107-B832-0BDC0663E662}"/>
              </a:ext>
            </a:extLst>
          </p:cNvPr>
          <p:cNvGrpSpPr/>
          <p:nvPr/>
        </p:nvGrpSpPr>
        <p:grpSpPr>
          <a:xfrm>
            <a:off x="872084" y="4659820"/>
            <a:ext cx="3650038" cy="694645"/>
            <a:chOff x="769276" y="3463613"/>
            <a:chExt cx="2737529" cy="5209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4E18DD-2CFD-4C7D-A33E-C3B91D2D1C3A}"/>
                </a:ext>
              </a:extLst>
            </p:cNvPr>
            <p:cNvSpPr txBox="1"/>
            <p:nvPr/>
          </p:nvSpPr>
          <p:spPr>
            <a:xfrm>
              <a:off x="769276" y="3463613"/>
              <a:ext cx="2737529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1867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Potential to do PhD in the future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877C3-D96E-4257-8875-C435495D2F59}"/>
                </a:ext>
              </a:extLst>
            </p:cNvPr>
            <p:cNvSpPr txBox="1"/>
            <p:nvPr/>
          </p:nvSpPr>
          <p:spPr>
            <a:xfrm>
              <a:off x="885152" y="3676916"/>
              <a:ext cx="2621653" cy="30768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Accepted by any country that otherwise would have accepted an offline degree from the UK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6096000" y="1892814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Expectation Setting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CFF626A-4D4F-4828-B4E1-A0072A808E4A}"/>
              </a:ext>
            </a:extLst>
          </p:cNvPr>
          <p:cNvGrpSpPr/>
          <p:nvPr/>
        </p:nvGrpSpPr>
        <p:grpSpPr>
          <a:xfrm>
            <a:off x="4617778" y="1959788"/>
            <a:ext cx="965063" cy="937433"/>
            <a:chOff x="4617778" y="1959788"/>
            <a:chExt cx="965063" cy="9374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F774B3-A89E-46F4-A8E6-6525C8DF387D}"/>
                </a:ext>
              </a:extLst>
            </p:cNvPr>
            <p:cNvSpPr/>
            <p:nvPr/>
          </p:nvSpPr>
          <p:spPr>
            <a:xfrm>
              <a:off x="4617778" y="1959788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733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DA293D-A0EB-4B61-B2C0-ACF8FABA3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382" y="2128481"/>
              <a:ext cx="635853" cy="63585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23999F-9280-4D46-AC33-A4E9D1F58BAB}"/>
              </a:ext>
            </a:extLst>
          </p:cNvPr>
          <p:cNvGrpSpPr/>
          <p:nvPr/>
        </p:nvGrpSpPr>
        <p:grpSpPr>
          <a:xfrm>
            <a:off x="4617778" y="3302039"/>
            <a:ext cx="965063" cy="937436"/>
            <a:chOff x="4617778" y="3302039"/>
            <a:chExt cx="965063" cy="93743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E438E58-6733-47E1-8D76-9F0D2ADC89C2}"/>
                </a:ext>
              </a:extLst>
            </p:cNvPr>
            <p:cNvSpPr/>
            <p:nvPr/>
          </p:nvSpPr>
          <p:spPr>
            <a:xfrm>
              <a:off x="4617778" y="3302039"/>
              <a:ext cx="965063" cy="9374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CA0EED7-A7B6-40C6-ACB8-3DD58DDC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347" y="3384796"/>
              <a:ext cx="771921" cy="77192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C2437-79A5-44B7-9FB7-A772AB331FF3}"/>
              </a:ext>
            </a:extLst>
          </p:cNvPr>
          <p:cNvGrpSpPr/>
          <p:nvPr/>
        </p:nvGrpSpPr>
        <p:grpSpPr>
          <a:xfrm>
            <a:off x="4617778" y="4646202"/>
            <a:ext cx="965063" cy="937436"/>
            <a:chOff x="4617778" y="4646202"/>
            <a:chExt cx="965063" cy="9374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AC2735-B327-4CB6-9E8A-AD9AF5D949B1}"/>
                </a:ext>
              </a:extLst>
            </p:cNvPr>
            <p:cNvSpPr/>
            <p:nvPr/>
          </p:nvSpPr>
          <p:spPr>
            <a:xfrm>
              <a:off x="4617778" y="4646202"/>
              <a:ext cx="965063" cy="9374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497CFD4-C933-43C8-9A6A-CAF442FF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904" y="4749368"/>
              <a:ext cx="757364" cy="75736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move into Data Science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E212B6-8FA4-4DAB-B623-6079EB3EE61D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10F20-2F1C-4721-BB0C-56C435729E8E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60521798-0DE5-48D2-8C24-3E1E61455BCE}"/>
              </a:ext>
            </a:extLst>
          </p:cNvPr>
          <p:cNvGrpSpPr/>
          <p:nvPr/>
        </p:nvGrpSpPr>
        <p:grpSpPr>
          <a:xfrm>
            <a:off x="742950" y="2287105"/>
            <a:ext cx="3098221" cy="930588"/>
            <a:chOff x="625692" y="1862556"/>
            <a:chExt cx="2242452" cy="697941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F0C79861-B0DD-451D-A358-CF5162A83E58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Data Field,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roles &amp; responsibilities,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a 5-year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11C469-02CB-4595-AB07-19FEEF220E33}"/>
                </a:ext>
              </a:extLst>
            </p:cNvPr>
            <p:cNvSpPr txBox="1"/>
            <p:nvPr/>
          </p:nvSpPr>
          <p:spPr>
            <a:xfrm>
              <a:off x="625692" y="1862556"/>
              <a:ext cx="89351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Target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31DD39-80BC-41F3-89B1-539586209630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874384-EC32-48D9-A684-556A8E915D16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35">
            <a:extLst>
              <a:ext uri="{FF2B5EF4-FFF2-40B4-BE49-F238E27FC236}">
                <a16:creationId xmlns:a16="http://schemas.microsoft.com/office/drawing/2014/main" id="{E99CB5A3-3A3D-41B0-9B0F-95DB2B7128B5}"/>
              </a:ext>
            </a:extLst>
          </p:cNvPr>
          <p:cNvGrpSpPr/>
          <p:nvPr/>
        </p:nvGrpSpPr>
        <p:grpSpPr>
          <a:xfrm>
            <a:off x="4379607" y="2295395"/>
            <a:ext cx="2715215" cy="771523"/>
            <a:chOff x="625692" y="1868774"/>
            <a:chExt cx="2036411" cy="578642"/>
          </a:xfrm>
        </p:grpSpPr>
        <p:sp>
          <p:nvSpPr>
            <p:cNvPr id="15" name="Footer Text">
              <a:extLst>
                <a:ext uri="{FF2B5EF4-FFF2-40B4-BE49-F238E27FC236}">
                  <a16:creationId xmlns:a16="http://schemas.microsoft.com/office/drawing/2014/main" id="{8B4D2510-7C52-46C8-A973-8EABCC9E6769}"/>
                </a:ext>
              </a:extLst>
            </p:cNvPr>
            <p:cNvSpPr txBox="1"/>
            <p:nvPr/>
          </p:nvSpPr>
          <p:spPr>
            <a:xfrm>
              <a:off x="625692" y="2140409"/>
              <a:ext cx="2036411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 who are already doing what you want to 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7F4A8D-C9A2-491D-8767-86E5A26EF307}"/>
                </a:ext>
              </a:extLst>
            </p:cNvPr>
            <p:cNvSpPr txBox="1"/>
            <p:nvPr/>
          </p:nvSpPr>
          <p:spPr>
            <a:xfrm>
              <a:off x="625692" y="1868774"/>
              <a:ext cx="127813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</a:t>
              </a: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5C0AF12-3D8F-481E-8E09-6940DA5EA1C4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8" name="Group 40">
            <a:extLst>
              <a:ext uri="{FF2B5EF4-FFF2-40B4-BE49-F238E27FC236}">
                <a16:creationId xmlns:a16="http://schemas.microsoft.com/office/drawing/2014/main" id="{8D42CE2F-56B4-435B-8584-75EDD190CDBE}"/>
              </a:ext>
            </a:extLst>
          </p:cNvPr>
          <p:cNvGrpSpPr/>
          <p:nvPr/>
        </p:nvGrpSpPr>
        <p:grpSpPr>
          <a:xfrm>
            <a:off x="7924927" y="2287100"/>
            <a:ext cx="3290216" cy="1135261"/>
            <a:chOff x="625692" y="1862555"/>
            <a:chExt cx="2690511" cy="851446"/>
          </a:xfrm>
        </p:grpSpPr>
        <p:sp>
          <p:nvSpPr>
            <p:cNvPr id="19" name="Footer Text">
              <a:extLst>
                <a:ext uri="{FF2B5EF4-FFF2-40B4-BE49-F238E27FC236}">
                  <a16:creationId xmlns:a16="http://schemas.microsoft.com/office/drawing/2014/main" id="{6CB40EA6-5D12-4C90-9FD9-101DDB88D11C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certifications, participate in competitions,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simple projects,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how the best of the best do it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9098B-2C96-447B-9006-D01733B87C08}"/>
                </a:ext>
              </a:extLst>
            </p:cNvPr>
            <p:cNvSpPr txBox="1"/>
            <p:nvPr/>
          </p:nvSpPr>
          <p:spPr>
            <a:xfrm>
              <a:off x="625692" y="1862555"/>
              <a:ext cx="2153685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LinkedIn Profile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8D0C34-1AA2-46E9-BBE0-14E663345E2F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4">
            <a:extLst>
              <a:ext uri="{FF2B5EF4-FFF2-40B4-BE49-F238E27FC236}">
                <a16:creationId xmlns:a16="http://schemas.microsoft.com/office/drawing/2014/main" id="{9A5B2545-D79F-4876-8A07-C169036AE7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51464" y="1908433"/>
            <a:ext cx="2414974" cy="2053646"/>
          </a:xfrm>
          <a:prstGeom prst="bentConnector3">
            <a:avLst>
              <a:gd name="adj1" fmla="val -1292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BC3018-7E90-4E9E-941B-68579388CFDD}"/>
              </a:ext>
            </a:extLst>
          </p:cNvPr>
          <p:cNvSpPr txBox="1">
            <a:spLocks/>
          </p:cNvSpPr>
          <p:nvPr/>
        </p:nvSpPr>
        <p:spPr>
          <a:xfrm>
            <a:off x="743484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4" name="Group 56">
            <a:extLst>
              <a:ext uri="{FF2B5EF4-FFF2-40B4-BE49-F238E27FC236}">
                <a16:creationId xmlns:a16="http://schemas.microsoft.com/office/drawing/2014/main" id="{0A3D5C91-DBFD-4D76-9FD2-684DD13D77E1}"/>
              </a:ext>
            </a:extLst>
          </p:cNvPr>
          <p:cNvGrpSpPr/>
          <p:nvPr/>
        </p:nvGrpSpPr>
        <p:grpSpPr>
          <a:xfrm>
            <a:off x="742950" y="4229960"/>
            <a:ext cx="3265311" cy="1063717"/>
            <a:chOff x="625691" y="1779008"/>
            <a:chExt cx="2506132" cy="797788"/>
          </a:xfrm>
        </p:grpSpPr>
        <p:sp>
          <p:nvSpPr>
            <p:cNvPr id="25" name="Footer Text">
              <a:extLst>
                <a:ext uri="{FF2B5EF4-FFF2-40B4-BE49-F238E27FC236}">
                  <a16:creationId xmlns:a16="http://schemas.microsoft.com/office/drawing/2014/main" id="{9FFB86DE-AF11-4206-B88E-867185B82199}"/>
                </a:ext>
              </a:extLst>
            </p:cNvPr>
            <p:cNvSpPr txBox="1"/>
            <p:nvPr/>
          </p:nvSpPr>
          <p:spPr>
            <a:xfrm>
              <a:off x="625691" y="2269789"/>
              <a:ext cx="2506132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GitHub, LinkedIn,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Medium, Brand Profiling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8CDC0-D368-41EF-BBD5-FBD98394C56C}"/>
                </a:ext>
              </a:extLst>
            </p:cNvPr>
            <p:cNvSpPr txBox="1"/>
            <p:nvPr/>
          </p:nvSpPr>
          <p:spPr>
            <a:xfrm>
              <a:off x="625691" y="1779008"/>
              <a:ext cx="2413864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Collaterals &amp; Profile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(30%)</a:t>
              </a:r>
            </a:p>
          </p:txBody>
        </p:sp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B962642-EF0F-431A-91E7-9DE8F7571779}"/>
              </a:ext>
            </a:extLst>
          </p:cNvPr>
          <p:cNvSpPr txBox="1">
            <a:spLocks/>
          </p:cNvSpPr>
          <p:nvPr/>
        </p:nvSpPr>
        <p:spPr>
          <a:xfrm>
            <a:off x="438014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9160987-285E-4BB7-91E9-C15929B7B721}"/>
              </a:ext>
            </a:extLst>
          </p:cNvPr>
          <p:cNvGrpSpPr/>
          <p:nvPr/>
        </p:nvGrpSpPr>
        <p:grpSpPr>
          <a:xfrm>
            <a:off x="4379606" y="4229962"/>
            <a:ext cx="3316111" cy="1860670"/>
            <a:chOff x="625691" y="1779009"/>
            <a:chExt cx="2545123" cy="1395502"/>
          </a:xfrm>
        </p:grpSpPr>
        <p:sp>
          <p:nvSpPr>
            <p:cNvPr id="29" name="Footer Text">
              <a:extLst>
                <a:ext uri="{FF2B5EF4-FFF2-40B4-BE49-F238E27FC236}">
                  <a16:creationId xmlns:a16="http://schemas.microsoft.com/office/drawing/2014/main" id="{1D01AA43-D502-4492-8478-A467AD06DA3D}"/>
                </a:ext>
              </a:extLst>
            </p:cNvPr>
            <p:cNvSpPr txBox="1"/>
            <p:nvPr/>
          </p:nvSpPr>
          <p:spPr>
            <a:xfrm>
              <a:off x="625691" y="2253490"/>
              <a:ext cx="2545123" cy="921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recognized degree, </a:t>
              </a:r>
              <a:b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Degree Accepted by MNCs,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PhD later, 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Alumni Status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Bonus - WES Certification, Teachers from the industry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4A05A-6498-45EF-A3C0-A78403D878E3}"/>
                </a:ext>
              </a:extLst>
            </p:cNvPr>
            <p:cNvSpPr txBox="1"/>
            <p:nvPr/>
          </p:nvSpPr>
          <p:spPr>
            <a:xfrm>
              <a:off x="625692" y="1779009"/>
              <a:ext cx="248532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Degree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(70%)</a:t>
              </a:r>
            </a:p>
          </p:txBody>
        </p: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04F7971-1130-4E86-B80C-33B7EEBFB815}"/>
              </a:ext>
            </a:extLst>
          </p:cNvPr>
          <p:cNvSpPr txBox="1">
            <a:spLocks/>
          </p:cNvSpPr>
          <p:nvPr/>
        </p:nvSpPr>
        <p:spPr>
          <a:xfrm>
            <a:off x="792546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2" name="Group 64">
            <a:extLst>
              <a:ext uri="{FF2B5EF4-FFF2-40B4-BE49-F238E27FC236}">
                <a16:creationId xmlns:a16="http://schemas.microsoft.com/office/drawing/2014/main" id="{3DE51B74-33B7-4E80-BAB0-565A75205B47}"/>
              </a:ext>
            </a:extLst>
          </p:cNvPr>
          <p:cNvGrpSpPr/>
          <p:nvPr/>
        </p:nvGrpSpPr>
        <p:grpSpPr>
          <a:xfrm>
            <a:off x="7924927" y="4229957"/>
            <a:ext cx="3084178" cy="837315"/>
            <a:chOff x="625691" y="1779007"/>
            <a:chExt cx="2447781" cy="627987"/>
          </a:xfrm>
        </p:grpSpPr>
        <p:sp>
          <p:nvSpPr>
            <p:cNvPr id="33" name="Footer Text">
              <a:extLst>
                <a:ext uri="{FF2B5EF4-FFF2-40B4-BE49-F238E27FC236}">
                  <a16:creationId xmlns:a16="http://schemas.microsoft.com/office/drawing/2014/main" id="{C4CA40F9-8837-44AC-A27F-2C9A74CEB4FD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307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certifications don’t help,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quality of it does.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E7B94B-5B03-4F97-A8F5-0D6895ADE95D}"/>
                </a:ext>
              </a:extLst>
            </p:cNvPr>
            <p:cNvSpPr txBox="1"/>
            <p:nvPr/>
          </p:nvSpPr>
          <p:spPr>
            <a:xfrm>
              <a:off x="625691" y="1779007"/>
              <a:ext cx="215771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Explore Certifications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B5FEF-508D-491E-8E8B-967C8E724935}"/>
              </a:ext>
            </a:extLst>
          </p:cNvPr>
          <p:cNvCxnSpPr/>
          <p:nvPr/>
        </p:nvCxnSpPr>
        <p:spPr>
          <a:xfrm flipH="1">
            <a:off x="5263829" y="3962079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00C36D-3EBF-40E1-B124-907D35F467C5}"/>
              </a:ext>
            </a:extLst>
          </p:cNvPr>
          <p:cNvCxnSpPr/>
          <p:nvPr/>
        </p:nvCxnSpPr>
        <p:spPr>
          <a:xfrm flipH="1">
            <a:off x="1665271" y="3962079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23" grpId="0"/>
      <p:bldP spid="27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 (Demo)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4137</TotalTime>
  <Words>505</Words>
  <Application>Microsoft Office PowerPoint</Application>
  <PresentationFormat>Widescreen</PresentationFormat>
  <Paragraphs>132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817</cp:revision>
  <dcterms:created xsi:type="dcterms:W3CDTF">2021-05-29T21:16:01Z</dcterms:created>
  <dcterms:modified xsi:type="dcterms:W3CDTF">2021-11-20T06:30:44Z</dcterms:modified>
</cp:coreProperties>
</file>